
<file path=[Content_Types].xml><?xml version="1.0" encoding="utf-8"?>
<Types xmlns="http://schemas.openxmlformats.org/package/2006/content-types">
  <Default Extension="png" ContentType="image/pn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5"/>
  </p:notesMasterIdLst>
  <p:sldIdLst>
    <p:sldId id="256" r:id="rId2"/>
    <p:sldId id="257" r:id="rId3"/>
    <p:sldId id="293" r:id="rId4"/>
    <p:sldId id="297" r:id="rId5"/>
    <p:sldId id="294" r:id="rId6"/>
    <p:sldId id="298" r:id="rId7"/>
    <p:sldId id="262" r:id="rId8"/>
    <p:sldId id="295" r:id="rId9"/>
    <p:sldId id="299" r:id="rId10"/>
    <p:sldId id="300" r:id="rId11"/>
    <p:sldId id="301" r:id="rId12"/>
    <p:sldId id="302" r:id="rId13"/>
    <p:sldId id="303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CECFF"/>
    <a:srgbClr val="6699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4342" autoAdjust="0"/>
    <p:restoredTop sz="94660"/>
  </p:normalViewPr>
  <p:slideViewPr>
    <p:cSldViewPr snapToGrid="0">
      <p:cViewPr varScale="1">
        <p:scale>
          <a:sx n="72" d="100"/>
          <a:sy n="72" d="100"/>
        </p:scale>
        <p:origin x="1050" y="7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12.m4a>
</file>

<file path=ppt/media/media13.m4a>
</file>

<file path=ppt/media/media14.m4a>
</file>

<file path=ppt/media/media15.m4a>
</file>

<file path=ppt/media/media16.m4a>
</file>

<file path=ppt/media/media17.m4a>
</file>

<file path=ppt/media/media18.m4a>
</file>

<file path=ppt/media/media19.m4a>
</file>

<file path=ppt/media/media2.m4a>
</file>

<file path=ppt/media/media20.m4a>
</file>

<file path=ppt/media/media21.m4a>
</file>

<file path=ppt/media/media22.m4a>
</file>

<file path=ppt/media/media23.m4a>
</file>

<file path=ppt/media/media24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EC11E9E-CA8F-4A58-AA37-D999824B6AEA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E380643-1DB0-4AF6-8D5E-5452EFC0EF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310228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1123386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1111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8722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671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794399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24066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7232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9671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2453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5275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915786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781772B-B9CE-421D-915D-DB6267A45BA6}" type="datetimeFigureOut">
              <a:rPr lang="en-US" smtClean="0"/>
              <a:t>1/1/2021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9961AC-1658-4780-94AC-6C23B3E308C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54697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media" Target="../media/media18.m4a"/><Relationship Id="rId7" Type="http://schemas.openxmlformats.org/officeDocument/2006/relationships/image" Target="../media/image3.png"/><Relationship Id="rId2" Type="http://schemas.openxmlformats.org/officeDocument/2006/relationships/audio" Target="../media/media17.m4a"/><Relationship Id="rId1" Type="http://schemas.microsoft.com/office/2007/relationships/media" Target="../media/media17.m4a"/><Relationship Id="rId6" Type="http://schemas.openxmlformats.org/officeDocument/2006/relationships/image" Target="../media/image10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8.m4a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media" Target="../media/media20.m4a"/><Relationship Id="rId7" Type="http://schemas.openxmlformats.org/officeDocument/2006/relationships/image" Target="../media/image3.png"/><Relationship Id="rId2" Type="http://schemas.openxmlformats.org/officeDocument/2006/relationships/audio" Target="../media/media19.m4a"/><Relationship Id="rId1" Type="http://schemas.microsoft.com/office/2007/relationships/media" Target="../media/media19.m4a"/><Relationship Id="rId6" Type="http://schemas.openxmlformats.org/officeDocument/2006/relationships/image" Target="../media/image11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0.m4a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1.m4a"/><Relationship Id="rId1" Type="http://schemas.microsoft.com/office/2007/relationships/media" Target="../media/media21.m4a"/><Relationship Id="rId5" Type="http://schemas.openxmlformats.org/officeDocument/2006/relationships/image" Target="../media/image3.png"/><Relationship Id="rId4" Type="http://schemas.openxmlformats.org/officeDocument/2006/relationships/image" Target="../media/image12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microsoft.com/office/2007/relationships/media" Target="../media/media23.m4a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22.m4a"/><Relationship Id="rId1" Type="http://schemas.microsoft.com/office/2007/relationships/media" Target="../media/media22.m4a"/><Relationship Id="rId6" Type="http://schemas.openxmlformats.org/officeDocument/2006/relationships/audio" Target="../media/media24.m4a"/><Relationship Id="rId5" Type="http://schemas.microsoft.com/office/2007/relationships/media" Target="../media/media24.m4a"/><Relationship Id="rId4" Type="http://schemas.openxmlformats.org/officeDocument/2006/relationships/audio" Target="../media/media23.m4a"/><Relationship Id="rId9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3.png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6" Type="http://schemas.openxmlformats.org/officeDocument/2006/relationships/image" Target="../media/image2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2.m4a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.png"/><Relationship Id="rId3" Type="http://schemas.microsoft.com/office/2007/relationships/media" Target="../media/media4.m4a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audio" Target="../media/media5.m4a"/><Relationship Id="rId5" Type="http://schemas.microsoft.com/office/2007/relationships/media" Target="../media/media5.m4a"/><Relationship Id="rId4" Type="http://schemas.openxmlformats.org/officeDocument/2006/relationships/audio" Target="../media/media4.m4a"/><Relationship Id="rId9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media" Target="../media/media7.m4a"/><Relationship Id="rId7" Type="http://schemas.openxmlformats.org/officeDocument/2006/relationships/image" Target="../media/image3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5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7.m4a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media" Target="../media/media9.m4a"/><Relationship Id="rId7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audio" Target="../media/media10.m4a"/><Relationship Id="rId5" Type="http://schemas.microsoft.com/office/2007/relationships/media" Target="../media/media10.m4a"/><Relationship Id="rId4" Type="http://schemas.openxmlformats.org/officeDocument/2006/relationships/audio" Target="../media/media9.m4a"/><Relationship Id="rId9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media" Target="../media/media12.m4a"/><Relationship Id="rId7" Type="http://schemas.openxmlformats.org/officeDocument/2006/relationships/image" Target="../media/image3.png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7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2.m4a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media" Target="../media/media14.m4a"/><Relationship Id="rId7" Type="http://schemas.openxmlformats.org/officeDocument/2006/relationships/image" Target="../media/image3.png"/><Relationship Id="rId2" Type="http://schemas.openxmlformats.org/officeDocument/2006/relationships/audio" Target="../media/media13.m4a"/><Relationship Id="rId1" Type="http://schemas.microsoft.com/office/2007/relationships/media" Target="../media/media13.m4a"/><Relationship Id="rId6" Type="http://schemas.openxmlformats.org/officeDocument/2006/relationships/image" Target="../media/image8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4.m4a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media" Target="../media/media16.m4a"/><Relationship Id="rId7" Type="http://schemas.openxmlformats.org/officeDocument/2006/relationships/image" Target="../media/image3.png"/><Relationship Id="rId2" Type="http://schemas.openxmlformats.org/officeDocument/2006/relationships/audio" Target="../media/media15.m4a"/><Relationship Id="rId1" Type="http://schemas.microsoft.com/office/2007/relationships/media" Target="../media/media15.m4a"/><Relationship Id="rId6" Type="http://schemas.openxmlformats.org/officeDocument/2006/relationships/image" Target="../media/image9.png"/><Relationship Id="rId5" Type="http://schemas.openxmlformats.org/officeDocument/2006/relationships/slideLayout" Target="../slideLayouts/slideLayout2.xml"/><Relationship Id="rId4" Type="http://schemas.openxmlformats.org/officeDocument/2006/relationships/audio" Target="../media/media16.m4a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Unit 5 Food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r>
              <a:rPr lang="zh-CN" altLang="en-US" sz="4800" dirty="0">
                <a:solidFill>
                  <a:srgbClr val="FF0000"/>
                </a:solidFill>
              </a:rPr>
              <a:t>食物</a:t>
            </a:r>
            <a:endParaRPr lang="en-US" sz="48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24899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Module III: Tastes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模块三：味道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952500" y="1829594"/>
            <a:ext cx="10287000" cy="434340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757647" y="5793890"/>
            <a:ext cx="304800" cy="3048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728909" y="579389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53745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214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8009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Module III: Tastes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模块三：味道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838200" y="1825195"/>
            <a:ext cx="10325100" cy="3590925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719996" y="5111320"/>
            <a:ext cx="304800" cy="30480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879515" y="5046233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5922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884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611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Module IV: Nutrition Facts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模块四：营养成分</a:t>
            </a:r>
            <a:br>
              <a:rPr lang="en-US" dirty="0"/>
            </a:b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917028" y="1356957"/>
            <a:ext cx="10287000" cy="4019550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938683" y="492252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34951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0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rgbClr val="C00000"/>
                </a:solidFill>
              </a:rPr>
              <a:t>Module IV: Nutrition Facts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模块四：营养成分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838200" y="2035695"/>
            <a:ext cx="10363200" cy="2638425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459506" y="4164106"/>
            <a:ext cx="304800" cy="30480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943600" y="3276600"/>
            <a:ext cx="304800" cy="3048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0488706" y="4182932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84470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979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7155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7433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38200" y="365125"/>
            <a:ext cx="9707521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303993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880351"/>
          </a:xfrm>
        </p:spPr>
        <p:txBody>
          <a:bodyPr>
            <a:normAutofit fontScale="90000"/>
          </a:bodyPr>
          <a:lstStyle/>
          <a:p>
            <a:r>
              <a:rPr lang="en-US" sz="3600" dirty="0">
                <a:solidFill>
                  <a:srgbClr val="C00000"/>
                </a:solidFill>
              </a:rPr>
              <a:t>Module I : Shopping List</a:t>
            </a:r>
            <a:br>
              <a:rPr lang="en-US" sz="3600" dirty="0">
                <a:solidFill>
                  <a:srgbClr val="C00000"/>
                </a:solidFill>
              </a:rPr>
            </a:br>
            <a:r>
              <a:rPr lang="zh-CN" altLang="en-US" sz="3600" dirty="0">
                <a:solidFill>
                  <a:srgbClr val="C00000"/>
                </a:solidFill>
              </a:rPr>
              <a:t>模块一：购物单</a:t>
            </a:r>
            <a:endParaRPr lang="en-US" sz="3600" dirty="0"/>
          </a:p>
        </p:txBody>
      </p:sp>
      <p:pic>
        <p:nvPicPr>
          <p:cNvPr id="8" name="Content Placeholder 7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898634" y="1198179"/>
            <a:ext cx="9737835" cy="5323489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204966" y="6098552"/>
            <a:ext cx="304800" cy="30480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465346" y="6098552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62074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38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2434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43413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Module I : Shopping List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模块一：购物单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838200" y="1508190"/>
            <a:ext cx="7609517" cy="4351338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2942216" y="5648661"/>
            <a:ext cx="304800" cy="3048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5437991" y="5648661"/>
            <a:ext cx="304800" cy="304800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7933766" y="5648661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79535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280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9146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4552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0737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rgbClr val="C00000"/>
                </a:solidFill>
              </a:rPr>
              <a:t>Module I : Shopping List</a:t>
            </a:r>
            <a:br>
              <a:rPr lang="en-US" sz="3200" dirty="0">
                <a:solidFill>
                  <a:srgbClr val="C00000"/>
                </a:solidFill>
              </a:rPr>
            </a:br>
            <a:r>
              <a:rPr lang="zh-CN" altLang="en-US" sz="3200" dirty="0">
                <a:solidFill>
                  <a:srgbClr val="C00000"/>
                </a:solidFill>
              </a:rPr>
              <a:t>模块一：购物单</a:t>
            </a: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838201" y="1185862"/>
            <a:ext cx="9078309" cy="5367337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9764110" y="6248400"/>
            <a:ext cx="304800" cy="30480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013525" y="6170407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54599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752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7728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34286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rgbClr val="C00000"/>
                </a:solidFill>
              </a:rPr>
              <a:t>Module I : Shopping List</a:t>
            </a:r>
            <a:br>
              <a:rPr lang="en-US" dirty="0">
                <a:solidFill>
                  <a:srgbClr val="C00000"/>
                </a:solidFill>
              </a:rPr>
            </a:br>
            <a:r>
              <a:rPr lang="zh-CN" altLang="en-US" dirty="0">
                <a:solidFill>
                  <a:srgbClr val="C00000"/>
                </a:solidFill>
              </a:rPr>
              <a:t>模块一：购物单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8"/>
          <a:stretch>
            <a:fillRect/>
          </a:stretch>
        </p:blipFill>
        <p:spPr>
          <a:xfrm>
            <a:off x="838200" y="1690688"/>
            <a:ext cx="8858667" cy="4351338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512371" y="5691692"/>
            <a:ext cx="304800" cy="3048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6452219" y="5691692"/>
            <a:ext cx="304800" cy="304800"/>
          </a:xfrm>
          <a:prstGeom prst="rect">
            <a:avLst/>
          </a:prstGeom>
        </p:spPr>
      </p:pic>
      <p:pic>
        <p:nvPicPr>
          <p:cNvPr id="6" name="Recorded Sound">
            <a:hlinkClick r:id="" action="ppaction://media"/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9187031" y="5723779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74456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86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549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1131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audio>
              <p:cMediaNode vol="8000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978037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rgbClr val="C00000"/>
                </a:solidFill>
              </a:rPr>
              <a:t>Module II: Locate Items</a:t>
            </a:r>
            <a:br>
              <a:rPr lang="en-US" sz="3200" dirty="0">
                <a:solidFill>
                  <a:srgbClr val="C00000"/>
                </a:solidFill>
              </a:rPr>
            </a:br>
            <a:r>
              <a:rPr lang="zh-CN" altLang="en-US" sz="3200" dirty="0">
                <a:solidFill>
                  <a:srgbClr val="C00000"/>
                </a:solidFill>
              </a:rPr>
              <a:t>模块二：物品位置</a:t>
            </a:r>
            <a:endParaRPr lang="en-US" sz="3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838199" y="1414364"/>
            <a:ext cx="8619771" cy="4640802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993393" y="5702450"/>
            <a:ext cx="304800" cy="3048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5825266" y="5702450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84506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549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24268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21160"/>
          </a:xfrm>
        </p:spPr>
        <p:txBody>
          <a:bodyPr>
            <a:noAutofit/>
          </a:bodyPr>
          <a:lstStyle/>
          <a:p>
            <a:r>
              <a:rPr lang="en-US" sz="3200" dirty="0">
                <a:solidFill>
                  <a:srgbClr val="C00000"/>
                </a:solidFill>
              </a:rPr>
              <a:t>Module II: Locate Items</a:t>
            </a:r>
            <a:br>
              <a:rPr lang="en-US" sz="3200" dirty="0">
                <a:solidFill>
                  <a:srgbClr val="C00000"/>
                </a:solidFill>
              </a:rPr>
            </a:br>
            <a:r>
              <a:rPr lang="zh-CN" altLang="en-US" sz="3200" dirty="0">
                <a:solidFill>
                  <a:srgbClr val="C00000"/>
                </a:solidFill>
              </a:rPr>
              <a:t>模块二：物品位置</a:t>
            </a:r>
            <a:endParaRPr lang="en-US" sz="3200" dirty="0"/>
          </a:p>
        </p:txBody>
      </p:sp>
      <p:pic>
        <p:nvPicPr>
          <p:cNvPr id="7" name="Content Placeholder 6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947737" y="2137569"/>
            <a:ext cx="10296525" cy="3324225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4077149" y="4868732"/>
            <a:ext cx="304800" cy="304800"/>
          </a:xfrm>
          <a:prstGeom prst="rect">
            <a:avLst/>
          </a:prstGeom>
        </p:spPr>
      </p:pic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8869680" y="4868732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5990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96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867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200" dirty="0">
                <a:solidFill>
                  <a:srgbClr val="C00000"/>
                </a:solidFill>
              </a:rPr>
              <a:t>Module II: Locate Items</a:t>
            </a:r>
            <a:br>
              <a:rPr lang="en-US" sz="3200" dirty="0">
                <a:solidFill>
                  <a:srgbClr val="C00000"/>
                </a:solidFill>
              </a:rPr>
            </a:br>
            <a:r>
              <a:rPr lang="zh-CN" altLang="en-US" sz="3200" dirty="0">
                <a:solidFill>
                  <a:srgbClr val="C00000"/>
                </a:solidFill>
              </a:rPr>
              <a:t>模块二：物品位置</a:t>
            </a:r>
            <a:endParaRPr lang="en-US" sz="3200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6"/>
          <a:stretch>
            <a:fillRect/>
          </a:stretch>
        </p:blipFill>
        <p:spPr>
          <a:xfrm>
            <a:off x="1036521" y="1825625"/>
            <a:ext cx="10118957" cy="4351338"/>
          </a:xfrm>
          <a:prstGeom prst="rect">
            <a:avLst/>
          </a:prstGeom>
        </p:spPr>
      </p:pic>
      <p:pic>
        <p:nvPicPr>
          <p:cNvPr id="3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0789920" y="5872163"/>
            <a:ext cx="304800" cy="304800"/>
          </a:xfrm>
          <a:prstGeom prst="rect">
            <a:avLst/>
          </a:prstGeom>
        </p:spPr>
      </p:pic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874137" y="5872163"/>
            <a:ext cx="304800" cy="3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337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71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2" dur="1723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Yellow Orange">
      <a:dk1>
        <a:sysClr val="windowText" lastClr="000000"/>
      </a:dk1>
      <a:lt1>
        <a:sysClr val="window" lastClr="FFFFFF"/>
      </a:lt1>
      <a:dk2>
        <a:srgbClr val="4E3B30"/>
      </a:dk2>
      <a:lt2>
        <a:srgbClr val="FBEEC9"/>
      </a:lt2>
      <a:accent1>
        <a:srgbClr val="F0A22E"/>
      </a:accent1>
      <a:accent2>
        <a:srgbClr val="A5644E"/>
      </a:accent2>
      <a:accent3>
        <a:srgbClr val="B58B80"/>
      </a:accent3>
      <a:accent4>
        <a:srgbClr val="C3986D"/>
      </a:accent4>
      <a:accent5>
        <a:srgbClr val="A19574"/>
      </a:accent5>
      <a:accent6>
        <a:srgbClr val="C17529"/>
      </a:accent6>
      <a:hlink>
        <a:srgbClr val="AD1F1F"/>
      </a:hlink>
      <a:folHlink>
        <a:srgbClr val="FFC42F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3422</TotalTime>
  <Words>58</Words>
  <Application>Microsoft Office PowerPoint</Application>
  <PresentationFormat>Widescreen</PresentationFormat>
  <Paragraphs>13</Paragraphs>
  <Slides>13</Slides>
  <Notes>0</Notes>
  <HiddenSlides>0</HiddenSlides>
  <MMClips>24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9" baseType="lpstr">
      <vt:lpstr>等线</vt:lpstr>
      <vt:lpstr>等线 Light</vt:lpstr>
      <vt:lpstr>Arial</vt:lpstr>
      <vt:lpstr>Calibri</vt:lpstr>
      <vt:lpstr>Calibri Light</vt:lpstr>
      <vt:lpstr>Office Theme</vt:lpstr>
      <vt:lpstr>Unit 5 Food</vt:lpstr>
      <vt:lpstr>PowerPoint Presentation</vt:lpstr>
      <vt:lpstr>Module I : Shopping List 模块一：购物单</vt:lpstr>
      <vt:lpstr>Module I : Shopping List 模块一：购物单</vt:lpstr>
      <vt:lpstr>Module I : Shopping List 模块一：购物单</vt:lpstr>
      <vt:lpstr>Module I : Shopping List 模块一：购物单</vt:lpstr>
      <vt:lpstr>Module II: Locate Items 模块二：物品位置</vt:lpstr>
      <vt:lpstr>Module II: Locate Items 模块二：物品位置</vt:lpstr>
      <vt:lpstr>Module II: Locate Items 模块二：物品位置</vt:lpstr>
      <vt:lpstr>Module III: Tastes 模块三：味道</vt:lpstr>
      <vt:lpstr>Module III: Tastes 模块三：味道</vt:lpstr>
      <vt:lpstr>Module IV: Nutrition Facts 模块四：营养成分 </vt:lpstr>
      <vt:lpstr>Module IV: Nutrition Facts 模块四：营养成分</vt:lpstr>
    </vt:vector>
  </TitlesOfParts>
  <Company>College Campus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checkout</dc:creator>
  <cp:lastModifiedBy>altiris</cp:lastModifiedBy>
  <cp:revision>70</cp:revision>
  <dcterms:created xsi:type="dcterms:W3CDTF">2018-11-12T22:20:54Z</dcterms:created>
  <dcterms:modified xsi:type="dcterms:W3CDTF">2021-01-02T05:21:52Z</dcterms:modified>
</cp:coreProperties>
</file>